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e6841557e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e6841557e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6841557e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6841557e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e6841557e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e6841557e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e6841557e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e6841557e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6841557e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e6841557e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e6841557e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e6841557e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e6841557e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e6841557e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e6841557e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e6841557e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e6841557e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e6841557e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e6841557e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e6841557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e6841557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e6841557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e6841557e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e6841557e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6841557e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e6841557e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e6841557e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e6841557e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e6841557e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e6841557e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6841557e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e6841557e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e6841557e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e6841557e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680302" y="7651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CareWing</a:t>
            </a:r>
            <a:endParaRPr b="1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680300" y="3049450"/>
            <a:ext cx="5783400" cy="1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Indrayani 002244903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 Venkatesh Vasamsetti 002815412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Rishika Harish 002475133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Srivardhan Karnam 002481120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0" y="189000"/>
            <a:ext cx="4157792" cy="22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775" y="189000"/>
            <a:ext cx="3817073" cy="22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200" y="2571745"/>
            <a:ext cx="3817073" cy="226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0" y="217725"/>
            <a:ext cx="6519826" cy="385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" y="273350"/>
            <a:ext cx="6433198" cy="38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5" y="186725"/>
            <a:ext cx="6967174" cy="36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5" y="232400"/>
            <a:ext cx="6624599" cy="3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5" y="181700"/>
            <a:ext cx="6664226" cy="39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5" y="309350"/>
            <a:ext cx="6548698" cy="3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5" y="185275"/>
            <a:ext cx="6644950" cy="39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5" y="313150"/>
            <a:ext cx="6810277" cy="35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CareWing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Empowering Education: </a:t>
            </a:r>
            <a:r>
              <a:rPr lang="en"/>
              <a:t>Connects volunteers with NGOs to teach and enhance education locally.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Sustainable Giving: </a:t>
            </a:r>
            <a:r>
              <a:rPr lang="en"/>
              <a:t>Facilitates donations of goods to support children and promote sustainability.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Transparent Fundraising: </a:t>
            </a:r>
            <a:r>
              <a:rPr lang="en"/>
              <a:t>Offers a module for NGOs to transparently showcase and fundraise for their needs.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017800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Back-end 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0" y="1557487"/>
            <a:ext cx="1084575" cy="10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10839" l="0" r="0" t="-10840"/>
          <a:stretch/>
        </p:blipFill>
        <p:spPr>
          <a:xfrm>
            <a:off x="1842275" y="1416575"/>
            <a:ext cx="1155175" cy="11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450" y="1522165"/>
            <a:ext cx="1084575" cy="108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2025" y="1522175"/>
            <a:ext cx="819004" cy="11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00" y="3310450"/>
            <a:ext cx="1299875" cy="12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225" y="3574214"/>
            <a:ext cx="2159976" cy="9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4150" y="3046874"/>
            <a:ext cx="1428598" cy="142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NGO Registration:</a:t>
            </a:r>
            <a:r>
              <a:rPr lang="en"/>
              <a:t> Allows NGOs to register, manage their profile, and post fundraising campaigns.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Fundraising Visibility:</a:t>
            </a:r>
            <a:r>
              <a:rPr lang="en"/>
              <a:t> NGOs can display active campaigns, track contributions in real-time, and see remaining funding needs.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Volunteer Opportunities:</a:t>
            </a:r>
            <a:r>
              <a:rPr lang="en"/>
              <a:t> NGOs can post requests for volunteers, manage applications, and confirm volunteers directly through the platform.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Donation Management: </a:t>
            </a:r>
            <a:r>
              <a:rPr lang="en"/>
              <a:t>NGOs can receive, track, and accept donated goods, sending confirmation emails to donors.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User Contributions: </a:t>
            </a:r>
            <a:r>
              <a:rPr lang="en"/>
              <a:t>Users can log in to donate goods, specify availability for volunteering, and contribute financially to campaigns.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User Activity Tracking:</a:t>
            </a:r>
            <a:r>
              <a:rPr lang="en"/>
              <a:t> Enables users to view their past donations and volunteering history, and explore current NGO needs for volunteers and donations.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946575"/>
            <a:ext cx="5789226" cy="37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made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017800"/>
            <a:ext cx="85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Indrayani</a:t>
            </a:r>
            <a:endParaRPr/>
          </a:p>
          <a:p>
            <a:pPr indent="-3044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41"/>
              <a:t>UI Design - Volunteer, Pop-ups, Page Redirections(SignUp &amp; Login)</a:t>
            </a:r>
            <a:endParaRPr sz="1541"/>
          </a:p>
          <a:p>
            <a:pPr indent="-29928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36"/>
              <a:t>Domain Model, Rest API Skeleton, CRUD pop up</a:t>
            </a:r>
            <a:endParaRPr sz="143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Lok Venkatesh Vasamsetti </a:t>
            </a:r>
            <a:endParaRPr/>
          </a:p>
          <a:p>
            <a:pPr indent="-30281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8"/>
              <a:t>UI Design - Home Pages, Fund Status</a:t>
            </a:r>
            <a:endParaRPr sz="1508"/>
          </a:p>
          <a:p>
            <a:pPr indent="-3028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8"/>
              <a:t>Backend - Login, SignUp, GET method Routes &amp; Fund Status</a:t>
            </a:r>
            <a:endParaRPr sz="15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Rishika Harish</a:t>
            </a:r>
            <a:endParaRPr/>
          </a:p>
          <a:p>
            <a:pPr indent="-287255" lvl="0" marL="457200" rtl="0" algn="l">
              <a:spcBef>
                <a:spcPts val="1200"/>
              </a:spcBef>
              <a:spcAft>
                <a:spcPts val="0"/>
              </a:spcAft>
              <a:buSzPct val="79891"/>
              <a:buChar char="●"/>
            </a:pPr>
            <a:r>
              <a:rPr lang="en" sz="1491"/>
              <a:t>UI Design &amp; Styling, User Experience Enhancement </a:t>
            </a:r>
            <a:endParaRPr sz="1491"/>
          </a:p>
          <a:p>
            <a:pPr indent="-287255" lvl="0" marL="457200" rtl="0" algn="l">
              <a:spcBef>
                <a:spcPts val="0"/>
              </a:spcBef>
              <a:spcAft>
                <a:spcPts val="0"/>
              </a:spcAft>
              <a:buSzPct val="79891"/>
              <a:buChar char="●"/>
            </a:pPr>
            <a:r>
              <a:rPr lang="en" sz="1491"/>
              <a:t>Backend - Donations and Volunteer Opportunities functionalities</a:t>
            </a:r>
            <a:endParaRPr sz="149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Srivardhan Karanam</a:t>
            </a:r>
            <a:endParaRPr/>
          </a:p>
          <a:p>
            <a:pPr indent="-30241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Redux Implementation, Routes, MongoDB</a:t>
            </a:r>
            <a:endParaRPr sz="1500"/>
          </a:p>
          <a:p>
            <a:pPr indent="-30241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Backend - Fund Raise and Volunteer(User side)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5" y="119350"/>
            <a:ext cx="6739823" cy="39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159725"/>
            <a:ext cx="6693423" cy="39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5" y="167300"/>
            <a:ext cx="4061760" cy="24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375" y="2659774"/>
            <a:ext cx="3707350" cy="220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035" y="192038"/>
            <a:ext cx="3974666" cy="23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